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</p14:sldIdLst>
        </p14:section>
        <p14:section name="DATA VISUALIZATION" id="{7A6CCE56-6E5C-484C-92B1-38808E8BA85A}">
          <p14:sldIdLst>
            <p14:sldId id="285"/>
            <p14:sldId id="284"/>
            <p14:sldId id="286"/>
            <p14:sldId id="287"/>
            <p14:sldId id="288"/>
            <p14:sldId id="261"/>
          </p14:sldIdLst>
        </p14:section>
        <p14:section name="ML Models in Unbalanced Data" id="{93BA08D1-BEF3-F343-85E6-C3FE26D5F14B}">
          <p14:sldIdLst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9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3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image" Target="../media/image27.png"/><Relationship Id="rId10" Type="http://schemas.openxmlformats.org/officeDocument/2006/relationships/slide" Target="slide13.xml"/><Relationship Id="rId4" Type="http://schemas.openxmlformats.org/officeDocument/2006/relationships/image" Target="../media/image26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565371"/>
                  </p:ext>
                </p:extLst>
              </p:nvPr>
            </p:nvGraphicFramePr>
            <p:xfrm>
              <a:off x="1195039" y="2887874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EBD85FAE-B522-774F-9C11-9D518677DF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A6CCE56-6E5C-484C-92B1-38808E8BA85A}">
                    <psuz:zmPr id="{A6E953A5-8008-664B-9373-57188C157E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BA08D1-BEF3-F343-85E6-C3FE26D5F14B}">
                    <psuz:zmPr id="{C364B2AF-7C34-1A47-8EAE-DB94CCD2ECA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3488D7B9-F78D-0143-9454-C8B572AA36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F8542C18-0E85-EF4E-AE8E-9A58E4E2A45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70F2AF16-2C19-364A-B26C-F3372692A2E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5039" y="2887874"/>
                <a:ext cx="10515600" cy="3475038"/>
                <a:chOff x="1195039" y="2887874"/>
                <a:chExt cx="10515600" cy="3475038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78543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2824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105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8543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2824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105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343</Words>
  <Application>Microsoft Macintosh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Shaji, Aveline Mariya</cp:lastModifiedBy>
  <cp:revision>45</cp:revision>
  <dcterms:created xsi:type="dcterms:W3CDTF">2020-03-10T16:22:03Z</dcterms:created>
  <dcterms:modified xsi:type="dcterms:W3CDTF">2022-12-13T01:07:03Z</dcterms:modified>
</cp:coreProperties>
</file>